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handoutMasterIdLst>
    <p:handoutMasterId r:id="rId22"/>
  </p:handoutMasterIdLst>
  <p:sldIdLst>
    <p:sldId id="273" r:id="rId2"/>
    <p:sldId id="256" r:id="rId3"/>
    <p:sldId id="257" r:id="rId4"/>
    <p:sldId id="258" r:id="rId5"/>
    <p:sldId id="259" r:id="rId6"/>
    <p:sldId id="260" r:id="rId7"/>
    <p:sldId id="267" r:id="rId8"/>
    <p:sldId id="268" r:id="rId9"/>
    <p:sldId id="269" r:id="rId10"/>
    <p:sldId id="275" r:id="rId11"/>
    <p:sldId id="274" r:id="rId12"/>
    <p:sldId id="262" r:id="rId13"/>
    <p:sldId id="270" r:id="rId14"/>
    <p:sldId id="271" r:id="rId15"/>
    <p:sldId id="263" r:id="rId16"/>
    <p:sldId id="264" r:id="rId17"/>
    <p:sldId id="265" r:id="rId18"/>
    <p:sldId id="266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783"/>
    <a:srgbClr val="4F7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62" autoAdjust="0"/>
  </p:normalViewPr>
  <p:slideViewPr>
    <p:cSldViewPr snapToGrid="0">
      <p:cViewPr varScale="1">
        <p:scale>
          <a:sx n="57" d="100"/>
          <a:sy n="57" d="100"/>
        </p:scale>
        <p:origin x="5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D0B65-8F8E-401B-AB82-0363587F3FA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1D12-4CE6-47DA-AC01-7F7F34219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3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8A6D6-09DB-42DF-A52C-31C914FF508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E1C73-6B71-4EDB-A65C-70D63A96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1C73-6B71-4EDB-A65C-70D63A96C2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9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1C73-6B71-4EDB-A65C-70D63A96C2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2FD-176F-49AA-BB3E-1B4F1F61DE8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89AD-5570-4AF0-8045-C6F95358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5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2FD-176F-49AA-BB3E-1B4F1F61DE8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89AD-5570-4AF0-8045-C6F95358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4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2FD-176F-49AA-BB3E-1B4F1F61DE8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89AD-5570-4AF0-8045-C6F95358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2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2FD-176F-49AA-BB3E-1B4F1F61DE8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89AD-5570-4AF0-8045-C6F95358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2FD-176F-49AA-BB3E-1B4F1F61DE8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89AD-5570-4AF0-8045-C6F95358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2FD-176F-49AA-BB3E-1B4F1F61DE8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89AD-5570-4AF0-8045-C6F95358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1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2FD-176F-49AA-BB3E-1B4F1F61DE8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89AD-5570-4AF0-8045-C6F95358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2FD-176F-49AA-BB3E-1B4F1F61DE8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89AD-5570-4AF0-8045-C6F95358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1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2FD-176F-49AA-BB3E-1B4F1F61DE8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89AD-5570-4AF0-8045-C6F95358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2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2FD-176F-49AA-BB3E-1B4F1F61DE8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89AD-5570-4AF0-8045-C6F95358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3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2FD-176F-49AA-BB3E-1B4F1F61DE8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89AD-5570-4AF0-8045-C6F95358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C2FD-176F-49AA-BB3E-1B4F1F61DE8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89AD-5570-4AF0-8045-C6F95358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package" Target="../embeddings/Microsoft_PowerPoint_Presentation4.pptx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package" Target="../embeddings/Microsoft_PowerPoint_Presentation5.pptx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6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package" Target="../embeddings/Microsoft_PowerPoint_Presentation2.ppt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package" Target="../embeddings/Microsoft_PowerPoint_Presentation3.pptx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423"/>
                    </a14:imgEffect>
                    <a14:imgEffect>
                      <a14:saturation sat="2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3" y="110962"/>
            <a:ext cx="10454400" cy="6636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2426827" y="4102330"/>
            <a:ext cx="70677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মির্জাবাজার ইসলামিয়া দাখিল মাদরাসা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0057" y="1531326"/>
            <a:ext cx="62012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315200" algn="l"/>
                <a:tab pos="7437438" algn="l"/>
              </a:tabLst>
            </a:pPr>
            <a:r>
              <a:rPr lang="bn-BD" sz="100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1624"/>
            <a:ext cx="12192000" cy="6763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8259" y="2473159"/>
            <a:ext cx="4639235" cy="15913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ইহরাম বাধা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9882" y="2452272"/>
            <a:ext cx="7176247" cy="1591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তাওয়াফে যিয়ারত করা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492" y="5562795"/>
            <a:ext cx="11651015" cy="1295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আরাফা ময়দানে অবস্থান করা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71295"/>
            <a:ext cx="113224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এখন বলতে পারি হাজ্জের</a:t>
            </a:r>
            <a:r>
              <a:rPr lang="bn-BD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ফরজ 3টি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83605" y="1296461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২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3475" y="4565137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9628" y="1266795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7578"/>
            <a:ext cx="12183034" cy="50866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237129" y="147918"/>
            <a:ext cx="9708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এইটি কিসের ছবি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137564" cy="1798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সাফাও মারওয়ার পাহাড়দ্বয়ের মাঝে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সাঈ করা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7564" y="49225"/>
            <a:ext cx="6054436" cy="1798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মুজদালিফায় </a:t>
            </a:r>
            <a:endParaRPr lang="bn-BD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2012954"/>
            <a:ext cx="5385752" cy="4845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8" y="2011383"/>
            <a:ext cx="6194612" cy="5115557"/>
          </a:xfrm>
          <a:prstGeom prst="rect">
            <a:avLst/>
          </a:prstGeom>
        </p:spPr>
      </p:pic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415229"/>
              </p:ext>
            </p:extLst>
          </p:nvPr>
        </p:nvGraphicFramePr>
        <p:xfrm>
          <a:off x="7292788" y="206060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Presentation" showAsIcon="1" r:id="rId5" imgW="914400" imgH="771480" progId="PowerPoint.Show.12">
                  <p:embed/>
                </p:oleObj>
              </mc:Choice>
              <mc:Fallback>
                <p:oleObj name="Presentation" showAsIcon="1" r:id="rId5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92788" y="206060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8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7440" y="-4823"/>
            <a:ext cx="6004560" cy="13002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কংকর 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নিক্ষেপ 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270"/>
            <a:ext cx="6187440" cy="12966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মাথা মুড়ানো বা চুল ছাঁটা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399"/>
            <a:ext cx="6248364" cy="5562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30" y="1280810"/>
            <a:ext cx="6048380" cy="5577190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204776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Presentation" showAsIcon="1" r:id="rId5" imgW="914400" imgH="771480" progId="PowerPoint.Show.12">
                  <p:embed/>
                </p:oleObj>
              </mc:Choice>
              <mc:Fallback>
                <p:oleObj name="Presentation" showAsIcon="1" r:id="rId5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6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" y="0"/>
            <a:ext cx="12039600" cy="14173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" y="1650423"/>
            <a:ext cx="12161348" cy="5207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9091" y="233103"/>
            <a:ext cx="9642763" cy="951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বিদায়ী তাওয়াফ করা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056"/>
            <a:ext cx="12047154" cy="1613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হজ্জের ওয়াজিব(৫টি)</a:t>
            </a:r>
            <a:r>
              <a:rPr lang="bn-BD" sz="2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74431" y="1722191"/>
            <a:ext cx="11741785" cy="2844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 rot="10800000">
            <a:off x="4665701" y="1733399"/>
            <a:ext cx="484632" cy="1391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144847" y="1764550"/>
            <a:ext cx="484632" cy="35268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0800000">
            <a:off x="11644316" y="1753727"/>
            <a:ext cx="484632" cy="4348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0800000">
            <a:off x="9695040" y="1770795"/>
            <a:ext cx="484632" cy="22134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814" y="5207922"/>
            <a:ext cx="2939156" cy="159830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সাফা ও মারওয়ার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পাহাড়দ্বয় মাঝে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সাঈ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02529" y="6119989"/>
            <a:ext cx="8578939" cy="6938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বিদায়ী তাওয়াফ করা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64613" y="4001585"/>
            <a:ext cx="2555234" cy="1115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কংকর 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নিক্ষেপ করা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2529" y="3205670"/>
            <a:ext cx="3333394" cy="13270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মুজদালিফায় অবস্থান করা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 rot="10800000">
            <a:off x="7185666" y="1764551"/>
            <a:ext cx="484632" cy="28420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44112" y="4606555"/>
            <a:ext cx="2466970" cy="14005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 মুড়ানো বা চুল ছাঁটা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5066" y="1600292"/>
            <a:ext cx="117070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757396"/>
              </p:ext>
            </p:extLst>
          </p:nvPr>
        </p:nvGraphicFramePr>
        <p:xfrm>
          <a:off x="1487392" y="257421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7392" y="257421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7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015788" cy="242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15564"/>
            <a:ext cx="12015788" cy="4242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মুজদালিফা ও ছাফা-মারওয়া সর্ম্পকে ব্যাখ্যা কর।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2291"/>
            <a:ext cx="12244388" cy="4855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ইহরাম বাধা কি? </a:t>
            </a:r>
          </a:p>
          <a:p>
            <a:r>
              <a:rPr lang="bn-BD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সাঈ কোথায় করতে হয়?</a:t>
            </a:r>
          </a:p>
          <a:p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কংকর কাকে নিক্ষেপ করতে হয়? </a:t>
            </a:r>
          </a:p>
          <a:p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800" b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b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হাজ্জের </a:t>
            </a:r>
            <a:r>
              <a:rPr lang="bn-BD" sz="4800" b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 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কয়টি?</a:t>
            </a:r>
          </a:p>
          <a:p>
            <a:r>
              <a:rPr lang="bn-BD" sz="4800" b="1" dirty="0" smtClean="0">
                <a:solidFill>
                  <a:srgbClr val="F9D7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আরাফাত ময়দানে অবস্থান কয় তারিখে করতে হবে ? </a:t>
            </a: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8985" y="16329"/>
            <a:ext cx="12191999" cy="1985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31978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4717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71738"/>
            <a:ext cx="12192000" cy="4386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হজ্জের ফরজ ও ওয়াজিব গুলো সংক্ষেপে বিশ্লেষণ কর।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1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1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7315200" algn="l"/>
                <a:tab pos="7437438" algn="l"/>
              </a:tabLst>
            </a:pP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tabLst>
                <a:tab pos="7315200" algn="l"/>
                <a:tab pos="7437438" algn="l"/>
              </a:tabLst>
            </a:pP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tabLst>
                <a:tab pos="7315200" algn="l"/>
                <a:tab pos="7437438" algn="l"/>
              </a:tabLst>
            </a:pP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tabLst>
                <a:tab pos="7315200" algn="l"/>
                <a:tab pos="7437438" algn="l"/>
              </a:tabLst>
            </a:pP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ফখরুদ্দিন( সহকারী মৌলভী)</a:t>
            </a:r>
          </a:p>
          <a:p>
            <a:pPr algn="ctr">
              <a:tabLst>
                <a:tab pos="7315200" algn="l"/>
                <a:tab pos="7437438" algn="l"/>
              </a:tabLst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মির্জাবাজার ইসলামিয়া দাখিল মাদরাসা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হাদিফকির হাট, মিরসরাই,চট্টগ্রাম।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fakhruddinmobarak@gmail.com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41" y="450504"/>
            <a:ext cx="2580410" cy="3217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221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00" y="154744"/>
            <a:ext cx="5406956" cy="6703256"/>
          </a:xfrm>
          <a:prstGeom prst="rect">
            <a:avLst/>
          </a:prstGeom>
          <a:effectLst>
            <a:glow rad="304800">
              <a:schemeClr val="tx1"/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276579" y="309489"/>
            <a:ext cx="471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 মাজিদ ও তাজভীদ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4369" y="2686929"/>
            <a:ext cx="3291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অষ্টম শ্রেণি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6997" y="3529232"/>
            <a:ext cx="3291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1999" cy="6736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00" y="4190"/>
            <a:ext cx="6463899" cy="3541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51" y="371537"/>
            <a:ext cx="2689278" cy="1786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" y="-1"/>
            <a:ext cx="5629995" cy="3541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3" y="3653408"/>
            <a:ext cx="6383277" cy="2966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62" y="3662290"/>
            <a:ext cx="5872732" cy="29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৩য়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 ৩য় পরিচ্ছেদ (১ম পাঠ)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৯১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হাজ্জের ফরজ ও ওয়াজিব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4F7C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শিক্ষর্থীরা ........</a:t>
            </a:r>
          </a:p>
          <a:p>
            <a:r>
              <a:rPr lang="bn-BD" sz="4000" b="1" dirty="0" smtClean="0">
                <a:solidFill>
                  <a:srgbClr val="4F7C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ইহরাম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সংজ্ঞা বলতে পারবে।</a:t>
            </a:r>
            <a:endPara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হজ্জের ফরজ সর্ম্পকে বর্ণনা করতে পারবে।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৩।হজ্জের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 বিশ্লেষণ করতে পারবে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৪।সাফা ও মারওয়া কী বলতে পারবে।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৫।মুজদালিফা ও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সাফা ও মারওয়া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 ব্যাখ্যা করতে পারবে।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87073"/>
              </p:ext>
            </p:extLst>
          </p:nvPr>
        </p:nvGraphicFramePr>
        <p:xfrm>
          <a:off x="6143097" y="3077855"/>
          <a:ext cx="530628" cy="69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3097" y="3077855"/>
                        <a:ext cx="530628" cy="698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0523" y="22754"/>
            <a:ext cx="12192000" cy="92964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ইহরাম বাধা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" y="952394"/>
            <a:ext cx="6290186" cy="59056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12" y="952396"/>
            <a:ext cx="5616388" cy="590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301538" cy="971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আরাফাত ময়দানে অবস্থান করা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12192000" cy="5886450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333145"/>
              </p:ext>
            </p:extLst>
          </p:nvPr>
        </p:nvGraphicFramePr>
        <p:xfrm>
          <a:off x="9782175" y="9715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Presentation" showAsIcon="1" r:id="rId4" imgW="914400" imgH="771480" progId="PowerPoint.Show.12">
                  <p:embed/>
                </p:oleObj>
              </mc:Choice>
              <mc:Fallback>
                <p:oleObj name="Presentation" showAsIcon="1" r:id="rId4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82175" y="9715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8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36320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dk1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তাওয়াফে যিয়ারত করা</a:t>
            </a:r>
            <a:endParaRPr lang="en-US" sz="40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36320"/>
            <a:ext cx="12070080" cy="5821680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705557"/>
              </p:ext>
            </p:extLst>
          </p:nvPr>
        </p:nvGraphicFramePr>
        <p:xfrm>
          <a:off x="9567862" y="130111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Presentation" showAsIcon="1" r:id="rId5" imgW="914400" imgH="771480" progId="PowerPoint.Show.12">
                  <p:embed/>
                </p:oleObj>
              </mc:Choice>
              <mc:Fallback>
                <p:oleObj name="Presentation" showAsIcon="1" r:id="rId5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67862" y="130111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2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239</Words>
  <Application>Microsoft Office PowerPoint</Application>
  <PresentationFormat>Widescreen</PresentationFormat>
  <Paragraphs>63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168</cp:revision>
  <dcterms:created xsi:type="dcterms:W3CDTF">2013-10-21T16:06:12Z</dcterms:created>
  <dcterms:modified xsi:type="dcterms:W3CDTF">2016-11-17T00:27:12Z</dcterms:modified>
</cp:coreProperties>
</file>